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90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6156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504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7274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50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8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8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5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7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0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6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5921" y="624109"/>
            <a:ext cx="9688690" cy="38448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cs typeface="Angsana New" panose="02020603050405020304" pitchFamily="18" charset="-34"/>
              </a:rPr>
              <a:t>Исайкина </a:t>
            </a:r>
            <a:br>
              <a:rPr lang="ru-RU" sz="5400" dirty="0" smtClean="0">
                <a:cs typeface="Angsana New" panose="02020603050405020304" pitchFamily="18" charset="-34"/>
              </a:rPr>
            </a:br>
            <a:r>
              <a:rPr lang="ru-RU" sz="5400" dirty="0" smtClean="0">
                <a:cs typeface="Angsana New" panose="02020603050405020304" pitchFamily="18" charset="-34"/>
              </a:rPr>
              <a:t>Нина</a:t>
            </a:r>
            <a:br>
              <a:rPr lang="ru-RU" sz="5400" dirty="0" smtClean="0">
                <a:cs typeface="Angsana New" panose="02020603050405020304" pitchFamily="18" charset="-34"/>
              </a:rPr>
            </a:br>
            <a:r>
              <a:rPr lang="ru-RU" sz="5400" dirty="0" smtClean="0">
                <a:cs typeface="Angsana New" panose="02020603050405020304" pitchFamily="18" charset="-34"/>
              </a:rPr>
              <a:t>Ивановна</a:t>
            </a:r>
            <a:endParaRPr lang="ru-RU" sz="5400" dirty="0">
              <a:cs typeface="Angsana New" panose="02020603050405020304" pitchFamily="18" charset="-34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26524" y="3799268"/>
            <a:ext cx="5100033" cy="21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cs typeface="Aharoni" panose="02010803020104030203" pitchFamily="2" charset="-79"/>
              </a:rPr>
              <a:t>Учитель немецкого языка</a:t>
            </a:r>
          </a:p>
          <a:p>
            <a:pPr marL="0" indent="0">
              <a:buNone/>
            </a:pPr>
            <a:r>
              <a:rPr lang="ru-RU" sz="2800" i="1" dirty="0" smtClean="0">
                <a:cs typeface="Aharoni" panose="02010803020104030203" pitchFamily="2" charset="-79"/>
              </a:rPr>
              <a:t>В Терновской школе</a:t>
            </a:r>
          </a:p>
          <a:p>
            <a:pPr marL="0" indent="0">
              <a:buNone/>
            </a:pPr>
            <a:r>
              <a:rPr lang="ru-RU" sz="2800" i="1" dirty="0" smtClean="0">
                <a:cs typeface="Aharoni" panose="02010803020104030203" pitchFamily="2" charset="-79"/>
              </a:rPr>
              <a:t>С 1983 по 2003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94" y="334851"/>
            <a:ext cx="5537200" cy="6233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7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257577"/>
            <a:ext cx="10049299" cy="16474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1983 году всей семьёй Нина Ивановна переезжает в Терновку и становится учителем немецкого языка в восьмилетней Терновской школе.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5" y="2545724"/>
            <a:ext cx="565456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2545724"/>
            <a:ext cx="530609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833" y="58547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2003 году выходит на пенсию. Все учителя дружно и весело её провожали.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2352541"/>
            <a:ext cx="546052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352540"/>
            <a:ext cx="5937162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930" y="1352281"/>
            <a:ext cx="6013876" cy="524170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Ещё в студенческие годы Нина Ивановна вышла замуж  за Исайкина Олега Семёновича. Вместе они воспитали троих детей: Исайкин Дмитрий Олегович- 1972, Подольская Елена Олеговна-1973, Исайкин Александр Олегович – 1979. Вырастили 6 внуков. А в прошлом году Исайкина Н.И. получила новый статус- прабабушка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7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1263827"/>
            <a:ext cx="4997003" cy="5403203"/>
          </a:xfrm>
        </p:spPr>
        <p:txBody>
          <a:bodyPr>
            <a:normAutofit/>
          </a:bodyPr>
          <a:lstStyle/>
          <a:p>
            <a:r>
              <a:rPr lang="ru-RU" dirty="0" smtClean="0"/>
              <a:t>Исайкина Н.И родилась 26 января 1948г. В городе Наманган (Узбекистан).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51" y="678354"/>
            <a:ext cx="4134118" cy="579549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434" y="1036234"/>
            <a:ext cx="4121239" cy="3419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1955 году Нина Ивановна пошла в первый класс в школу номер 6 города Наманган. Училась хорошо, принимала активное участие во всех мероприятиях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3" y="875762"/>
            <a:ext cx="4224269" cy="5551242"/>
          </a:xfrm>
        </p:spPr>
      </p:pic>
    </p:spTree>
    <p:extLst>
      <p:ext uri="{BB962C8B-B14F-4D97-AF65-F5344CB8AC3E}">
        <p14:creationId xmlns:p14="http://schemas.microsoft.com/office/powerpoint/2010/main" val="7831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5" y="624110"/>
            <a:ext cx="9946268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1963 году закончила восьмилетнюю школу и пошла учиться дальше в десятилетнюю школу, а  11 класс уже закончила в Саратове.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2133600"/>
            <a:ext cx="7817476" cy="4724400"/>
          </a:xfrm>
        </p:spPr>
      </p:pic>
    </p:spTree>
    <p:extLst>
      <p:ext uri="{BB962C8B-B14F-4D97-AF65-F5344CB8AC3E}">
        <p14:creationId xmlns:p14="http://schemas.microsoft.com/office/powerpoint/2010/main" val="15262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0259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45" y="1571224"/>
            <a:ext cx="4558563" cy="48680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Нины Ивановны всегда была любовь к немецкому языку, поэтому после окончания школы она решила связать свою жизнь именно с ним. Но всё было не так просто: с первого раза поступить не удалось, и со второго тоже.  Однако юная Нина не отказывалась от своей мечты и продолжала активно готовиться к поступлению, совмещая с работой на заводе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88" y="772732"/>
            <a:ext cx="3999266" cy="56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04" y="2481330"/>
            <a:ext cx="4300986" cy="37776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вот, в 1968 году Нине Ивановне удаётся  поступить в Андижанский Государственный Педагогический институт на учителя немецкого языка. 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52" y="624110"/>
            <a:ext cx="4132304" cy="56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9" y="289259"/>
            <a:ext cx="10345513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Начинается студенческая жизнь, самое яркое и лучшее время в жизни. Новые знакомства, огромный поток информации…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21" y="2352541"/>
            <a:ext cx="521018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352540"/>
            <a:ext cx="5241702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462" y="270456"/>
            <a:ext cx="10384150" cy="15454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1972 году Нина Ивановна закончила институт и по распределению пошла работать в узбекскую школу учителем немецкого языка(с 1972 по 1974)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77" y="2249510"/>
            <a:ext cx="4921412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249510"/>
            <a:ext cx="5705341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624110"/>
            <a:ext cx="100492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1975 по 1982 год работала преподавателем немецкого языка в Андижанском Гос. </a:t>
            </a:r>
            <a:r>
              <a:rPr lang="ru-RU" dirty="0" err="1" smtClean="0"/>
              <a:t>Пед</a:t>
            </a:r>
            <a:r>
              <a:rPr lang="ru-RU" dirty="0" smtClean="0"/>
              <a:t>. институте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19" y="2455572"/>
            <a:ext cx="5063519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2" y="2365643"/>
            <a:ext cx="4123765" cy="39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295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Angsana New</vt:lpstr>
      <vt:lpstr>Arial</vt:lpstr>
      <vt:lpstr>Century Gothic</vt:lpstr>
      <vt:lpstr>Wingdings 3</vt:lpstr>
      <vt:lpstr>Легкий дым</vt:lpstr>
      <vt:lpstr>Исайкина  Нина Ивановна</vt:lpstr>
      <vt:lpstr>Исайкина Н.И родилась 26 января 1948г. В городе Наманган (Узбекистан).</vt:lpstr>
      <vt:lpstr>В 1955 году Нина Ивановна пошла в первый класс в школу номер 6 города Наманган. Училась хорошо, принимала активное участие во всех мероприятиях</vt:lpstr>
      <vt:lpstr>В 1963 году закончила восьмилетнюю школу и пошла учиться дальше в десятилетнюю школу, а  11 класс уже закончила в Саратове.</vt:lpstr>
      <vt:lpstr>Презентация PowerPoint</vt:lpstr>
      <vt:lpstr>Презентация PowerPoint</vt:lpstr>
      <vt:lpstr>Начинается студенческая жизнь, самое яркое и лучшее время в жизни. Новые знакомства, огромный поток информации…</vt:lpstr>
      <vt:lpstr>В 1972 году Нина Ивановна закончила институт и по распределению пошла работать в узбекскую школу учителем немецкого языка(с 1972 по 1974)</vt:lpstr>
      <vt:lpstr>С 1975 по 1982 год работала преподавателем немецкого языка в Андижанском Гос. Пед. институте</vt:lpstr>
      <vt:lpstr>В 1983 году всей семьёй Нина Ивановна переезжает в Терновку и становится учителем немецкого языка в восьмилетней Терновской школе. </vt:lpstr>
      <vt:lpstr>В 2003 году выходит на пенсию. Все учителя дружно и весело её провожали.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Admin001</dc:creator>
  <cp:lastModifiedBy>Admin001</cp:lastModifiedBy>
  <cp:revision>15</cp:revision>
  <dcterms:created xsi:type="dcterms:W3CDTF">2023-10-02T18:42:06Z</dcterms:created>
  <dcterms:modified xsi:type="dcterms:W3CDTF">2023-10-02T21:00:27Z</dcterms:modified>
</cp:coreProperties>
</file>