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6" r:id="rId5"/>
    <p:sldId id="265" r:id="rId6"/>
    <p:sldId id="270" r:id="rId7"/>
    <p:sldId id="283" r:id="rId8"/>
    <p:sldId id="272" r:id="rId9"/>
    <p:sldId id="273" r:id="rId10"/>
    <p:sldId id="275" r:id="rId11"/>
    <p:sldId id="276" r:id="rId12"/>
    <p:sldId id="282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>
        <p:scale>
          <a:sx n="40" d="100"/>
          <a:sy n="40" d="100"/>
        </p:scale>
        <p:origin x="-10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0"/>
            <a:ext cx="4929222" cy="23574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«Учителями славится Россия!"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5429264"/>
            <a:ext cx="56435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обучающиеся 6 класса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«СОШ с. Терновка»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Энгельсского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Саратовской области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Романтеева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Викторовна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87154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Шабанова Татьяна Владимировна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92102"/>
            <a:ext cx="6607066" cy="104866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Колотилина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(Шабанова) Наталья Владимировна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4176464" cy="639762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:\ФОТОГРАФИИ\ВКИНО\DSC_0524.JPG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10000" contrast="10000"/>
          </a:blip>
          <a:srcRect b="18354"/>
          <a:stretch>
            <a:fillRect/>
          </a:stretch>
        </p:blipFill>
        <p:spPr bwMode="auto">
          <a:xfrm>
            <a:off x="928662" y="1857364"/>
            <a:ext cx="3286148" cy="342902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Содержимое 11" descr="C:\Users\my\Documents\9 А фотосессия\DSC_0271.JPG"/>
          <p:cNvPicPr>
            <a:picLocks noGrp="1"/>
          </p:cNvPicPr>
          <p:nvPr>
            <p:ph sz="quarter" idx="4"/>
          </p:nvPr>
        </p:nvPicPr>
        <p:blipFill>
          <a:blip r:embed="rId3" cstate="print">
            <a:lum contrast="10000"/>
          </a:blip>
          <a:srcRect l="13483" r="18352"/>
          <a:stretch>
            <a:fillRect/>
          </a:stretch>
        </p:blipFill>
        <p:spPr bwMode="auto">
          <a:xfrm>
            <a:off x="5143504" y="2500306"/>
            <a:ext cx="3357586" cy="335758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7857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Дружная семья</a:t>
            </a:r>
            <a:endParaRPr lang="ru-RU" sz="3600" dirty="0"/>
          </a:p>
        </p:txBody>
      </p:sp>
      <p:pic>
        <p:nvPicPr>
          <p:cNvPr id="4098" name="Picture 2" descr="C:\Users\Яна\Desktop\Шабанова\Семья Татьяны Владимиров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334820" cy="4891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571744"/>
            <a:ext cx="5544616" cy="10486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Шабанова (Кравцова) Татьяна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saratov.er.ru/media/userdata/news/2016/05/26/47dbc08a0b8cb8f7f6fe239a43ad8d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I:\Шабанова Т.В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657938" cy="50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92102"/>
            <a:ext cx="5892686" cy="10486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Татьяна Владимировна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октября 1953 году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.В. в детств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857364"/>
            <a:ext cx="2915840" cy="3887787"/>
          </a:xfrm>
        </p:spPr>
      </p:pic>
      <p:pic>
        <p:nvPicPr>
          <p:cNvPr id="1026" name="Picture 2" descr="C:\Users\Яна\Desktop\Шабанова\Татьяна Владимировна с мам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544616" cy="1000108"/>
          </a:xfrm>
        </p:spPr>
        <p:txBody>
          <a:bodyPr/>
          <a:lstStyle/>
          <a:p>
            <a:r>
              <a:rPr lang="ru-RU" dirty="0" smtClean="0"/>
              <a:t>Школьные годы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7536" y="3357562"/>
            <a:ext cx="4176464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Классным руководителем до 8 класса была тётя, Кравченко Валентина Семеновна</a:t>
            </a:r>
            <a:endParaRPr lang="ru-RU" sz="2000" b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Школьные годы Т.В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4000504"/>
            <a:ext cx="2071702" cy="25717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3357562"/>
            <a:ext cx="3891314" cy="6429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</a:rPr>
              <a:t>Первой  учительницей была мама- Кравцова Анна Семеновна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4" y="4429132"/>
            <a:ext cx="4535364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Q:\Династия учителей\вал.сем3.jpg"/>
          <p:cNvPicPr/>
          <p:nvPr/>
        </p:nvPicPr>
        <p:blipFill>
          <a:blip r:embed="rId3" cstate="print">
            <a:lum bright="-10000" contrast="10000"/>
          </a:blip>
          <a:srcRect l="11494" t="22170" r="16092" b="17924"/>
          <a:stretch>
            <a:fillRect/>
          </a:stretch>
        </p:blipFill>
        <p:spPr bwMode="auto">
          <a:xfrm>
            <a:off x="5072066" y="1000108"/>
            <a:ext cx="2905875" cy="19526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Q:\Династия учителей\бабушка2.jpg"/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34" y="92867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92102"/>
            <a:ext cx="6892818" cy="1048666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.В. в молодо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2915840" cy="3887787"/>
          </a:xfrm>
        </p:spPr>
      </p:pic>
      <p:pic>
        <p:nvPicPr>
          <p:cNvPr id="2050" name="Picture 2" descr="C:\Users\Яна\Desktop\Шабанова\Татьяна Владимировна возле дома в молод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5180" y="2302812"/>
            <a:ext cx="4000528" cy="2823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92102"/>
            <a:ext cx="6464190" cy="1048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с.Старицкое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1971-1978 г.г.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Q:\Династия учителей\IMG-e3e2c60d3b03897c8e0117808c0d03f6-V.jpg"/>
          <p:cNvPicPr/>
          <p:nvPr/>
        </p:nvPicPr>
        <p:blipFill>
          <a:blip r:embed="rId2" cstate="print">
            <a:lum bright="-10000" contrast="10000"/>
          </a:blip>
          <a:srcRect b="8442"/>
          <a:stretch>
            <a:fillRect/>
          </a:stretch>
        </p:blipFill>
        <p:spPr bwMode="auto">
          <a:xfrm>
            <a:off x="2928926" y="1785926"/>
            <a:ext cx="3214710" cy="471490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Школа с. Терновка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1978-2008 г.г.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Q:\Династия учителей\IMG-b08b7bbe9c957be1e758dda4db9cf714-V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/>
          </a:blip>
          <a:srcRect l="9146"/>
          <a:stretch>
            <a:fillRect/>
          </a:stretch>
        </p:blipFill>
        <p:spPr bwMode="auto">
          <a:xfrm>
            <a:off x="500034" y="1928802"/>
            <a:ext cx="4429156" cy="35719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Содержимое 5" descr="Q:\Династия учителей\IMG-94aede16ea23a7b29f704816b2212dba-V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10000"/>
          </a:blip>
          <a:srcRect t="8403"/>
          <a:stretch>
            <a:fillRect/>
          </a:stretch>
        </p:blipFill>
        <p:spPr bwMode="auto">
          <a:xfrm>
            <a:off x="6118224" y="1928802"/>
            <a:ext cx="2382866" cy="35719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92102"/>
            <a:ext cx="5106868" cy="10486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Отличник народного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просвещения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1986 г.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Q:\Династия учителей\IMG-7a9353d4885d2700d5695fbfc3fe2a13-V.jpg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10000" contrast="10000"/>
          </a:blip>
          <a:srcRect b="12624"/>
          <a:stretch>
            <a:fillRect/>
          </a:stretch>
        </p:blipFill>
        <p:spPr bwMode="auto">
          <a:xfrm>
            <a:off x="3143240" y="1857365"/>
            <a:ext cx="3214710" cy="457203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92102"/>
            <a:ext cx="6178438" cy="10486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Дочери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Татьяны Владимировны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369160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76713" cy="400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Яна\Desktop\Шабанова\Татьяна Владимировна с дочерьм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063878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fb6783f51644bcdabcf09c331ff6d7ab52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96</Words>
  <Application>Microsoft Office PowerPoint</Application>
  <PresentationFormat>Экран (4:3)</PresentationFormat>
  <Paragraphs>24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«Учителями славится Россия!" </vt:lpstr>
      <vt:lpstr>Шабанова (Кравцова) Татьяна Владимировна</vt:lpstr>
      <vt:lpstr>Родилась Татьяна Владимировна  29 октября 1953 году </vt:lpstr>
      <vt:lpstr>Школьные годы</vt:lpstr>
      <vt:lpstr>Юность</vt:lpstr>
      <vt:lpstr>Школа с.Старицкое 1971-1978 г.г.</vt:lpstr>
      <vt:lpstr>Школа с. Терновка 1978-2008 г.г.</vt:lpstr>
      <vt:lpstr>Отличник народного просвещения 1986 г.</vt:lpstr>
      <vt:lpstr>Дочери  Татьяны Владимировны</vt:lpstr>
      <vt:lpstr>Колотилина (Шабанова) Наталья Владимировна</vt:lpstr>
      <vt:lpstr>Дружная семья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Оранжевая элегантность</dc:title>
  <dc:creator>obstinate</dc:creator>
  <dc:description>Шаблон презентации с сайта https://presentation-creation.ru/</dc:description>
  <cp:lastModifiedBy>Яна</cp:lastModifiedBy>
  <cp:revision>819</cp:revision>
  <dcterms:created xsi:type="dcterms:W3CDTF">2018-02-25T09:09:03Z</dcterms:created>
  <dcterms:modified xsi:type="dcterms:W3CDTF">2023-10-03T02:26:27Z</dcterms:modified>
</cp:coreProperties>
</file>